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F7887CA-B3FC-4032-AA7F-8F6D23B551CF}" type="datetimeFigureOut">
              <a:rPr lang="ar-SA" smtClean="0"/>
              <a:t>22/06/1441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C22CC4-76F9-450C-BACB-70E0CB2925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96602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22CC4-76F9-450C-BACB-70E0CB292588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1000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A934-E090-4746-8FAB-A3414BA37A9C}" type="datetimeFigureOut">
              <a:rPr lang="ar-SA" smtClean="0"/>
              <a:t>22/06/1441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3895-B9C4-47FC-A7C7-DDC718B10EA3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A934-E090-4746-8FAB-A3414BA37A9C}" type="datetimeFigureOut">
              <a:rPr lang="ar-SA" smtClean="0"/>
              <a:t>22/06/1441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3895-B9C4-47FC-A7C7-DDC718B10E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A934-E090-4746-8FAB-A3414BA37A9C}" type="datetimeFigureOut">
              <a:rPr lang="ar-SA" smtClean="0"/>
              <a:t>22/06/1441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3895-B9C4-47FC-A7C7-DDC718B10E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A934-E090-4746-8FAB-A3414BA37A9C}" type="datetimeFigureOut">
              <a:rPr lang="ar-SA" smtClean="0"/>
              <a:t>22/06/1441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3895-B9C4-47FC-A7C7-DDC718B10E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A934-E090-4746-8FAB-A3414BA37A9C}" type="datetimeFigureOut">
              <a:rPr lang="ar-SA" smtClean="0"/>
              <a:t>22/06/1441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3895-B9C4-47FC-A7C7-DDC718B10EA3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A934-E090-4746-8FAB-A3414BA37A9C}" type="datetimeFigureOut">
              <a:rPr lang="ar-SA" smtClean="0"/>
              <a:t>22/06/1441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3895-B9C4-47FC-A7C7-DDC718B10E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A934-E090-4746-8FAB-A3414BA37A9C}" type="datetimeFigureOut">
              <a:rPr lang="ar-SA" smtClean="0"/>
              <a:t>22/06/1441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3895-B9C4-47FC-A7C7-DDC718B10E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A934-E090-4746-8FAB-A3414BA37A9C}" type="datetimeFigureOut">
              <a:rPr lang="ar-SA" smtClean="0"/>
              <a:t>22/06/1441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3895-B9C4-47FC-A7C7-DDC718B10E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A934-E090-4746-8FAB-A3414BA37A9C}" type="datetimeFigureOut">
              <a:rPr lang="ar-SA" smtClean="0"/>
              <a:t>22/06/1441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3895-B9C4-47FC-A7C7-DDC718B10E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A934-E090-4746-8FAB-A3414BA37A9C}" type="datetimeFigureOut">
              <a:rPr lang="ar-SA" smtClean="0"/>
              <a:t>22/06/1441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3895-B9C4-47FC-A7C7-DDC718B10E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A934-E090-4746-8FAB-A3414BA37A9C}" type="datetimeFigureOut">
              <a:rPr lang="ar-SA" smtClean="0"/>
              <a:t>22/06/1441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A03895-B9C4-47FC-A7C7-DDC718B10EA3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48A934-E090-4746-8FAB-A3414BA37A9C}" type="datetimeFigureOut">
              <a:rPr lang="ar-SA" smtClean="0"/>
              <a:t>22/06/1441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A03895-B9C4-47FC-A7C7-DDC718B10EA3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38200" y="1143000"/>
            <a:ext cx="7772400" cy="1470025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ar-IQ" dirty="0" smtClean="0"/>
              <a:t>الخواص الفيزيائية للصخور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2743200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ar-IQ" sz="2400" b="1" dirty="0" smtClean="0">
                <a:solidFill>
                  <a:schemeClr val="tx1"/>
                </a:solidFill>
              </a:rPr>
              <a:t>جامعة ديالى </a:t>
            </a:r>
          </a:p>
          <a:p>
            <a:r>
              <a:rPr lang="ar-IQ" sz="2400" b="1" dirty="0" smtClean="0">
                <a:solidFill>
                  <a:schemeClr val="tx1"/>
                </a:solidFill>
              </a:rPr>
              <a:t>كلية الهندسة</a:t>
            </a:r>
          </a:p>
          <a:p>
            <a:r>
              <a:rPr lang="ar-IQ" sz="2400" b="1" dirty="0" smtClean="0">
                <a:solidFill>
                  <a:schemeClr val="tx1"/>
                </a:solidFill>
              </a:rPr>
              <a:t>قسم الهندسة المدنية</a:t>
            </a:r>
          </a:p>
          <a:p>
            <a:r>
              <a:rPr lang="ar-IQ" sz="2400" b="1" dirty="0" smtClean="0">
                <a:solidFill>
                  <a:schemeClr val="tx1"/>
                </a:solidFill>
              </a:rPr>
              <a:t>المرحلة الاولى</a:t>
            </a:r>
          </a:p>
          <a:p>
            <a:endParaRPr lang="ar-IQ" sz="2400" b="1" dirty="0">
              <a:solidFill>
                <a:schemeClr val="tx1"/>
              </a:solidFill>
            </a:endParaRPr>
          </a:p>
          <a:p>
            <a:r>
              <a:rPr lang="ar-IQ" sz="2400" b="1" dirty="0" smtClean="0">
                <a:solidFill>
                  <a:schemeClr val="tx1"/>
                </a:solidFill>
              </a:rPr>
              <a:t>محاضرات الجيولوجيا الهندسية</a:t>
            </a:r>
          </a:p>
          <a:p>
            <a:r>
              <a:rPr lang="ar-IQ" sz="2400" b="1" dirty="0" smtClean="0">
                <a:solidFill>
                  <a:schemeClr val="tx1"/>
                </a:solidFill>
              </a:rPr>
              <a:t>م .د جنان لفته  عباس</a:t>
            </a:r>
            <a:endParaRPr lang="ar-SA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04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066800"/>
            <a:ext cx="7658100" cy="4724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1480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7772399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5855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9600"/>
            <a:ext cx="8153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581400"/>
            <a:ext cx="8305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6431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dirty="0" smtClean="0"/>
              <a:t>الخواص الفيزيائية للصخور:</a:t>
            </a:r>
          </a:p>
          <a:p>
            <a:pPr marL="0" lvl="0" indent="0">
              <a:buNone/>
            </a:pPr>
            <a:r>
              <a:rPr lang="ar-SA" dirty="0" smtClean="0"/>
              <a:t>.1 المسامية </a:t>
            </a:r>
            <a:r>
              <a:rPr lang="en-US" dirty="0" smtClean="0"/>
              <a:t>Porosity :-</a:t>
            </a:r>
            <a:r>
              <a:rPr lang="ar-SA" dirty="0" smtClean="0"/>
              <a:t>هي نسبة حجم الفراغات في عينة ما الى حجم العينة الكلي</a:t>
            </a:r>
            <a:r>
              <a:rPr lang="ar-SA" sz="2900" dirty="0" smtClean="0">
                <a:solidFill>
                  <a:prstClr val="black"/>
                </a:solidFill>
              </a:rPr>
              <a:t>, </a:t>
            </a:r>
            <a:r>
              <a:rPr lang="ar-SA" sz="2900" dirty="0">
                <a:solidFill>
                  <a:prstClr val="black"/>
                </a:solidFill>
              </a:rPr>
              <a:t>وتعتمد على:</a:t>
            </a:r>
          </a:p>
          <a:p>
            <a:pPr marL="0" indent="0">
              <a:buNone/>
            </a:pPr>
            <a:endParaRPr lang="ar-SA" dirty="0" smtClean="0"/>
          </a:p>
          <a:p>
            <a:pPr>
              <a:buFont typeface="Arial" pitchFamily="34" charset="0"/>
              <a:buChar char="•"/>
            </a:pPr>
            <a:r>
              <a:rPr lang="ar-SA" dirty="0" smtClean="0"/>
              <a:t>أ</a:t>
            </a:r>
            <a:r>
              <a:rPr lang="en-US" dirty="0" smtClean="0"/>
              <a:t>-</a:t>
            </a:r>
            <a:r>
              <a:rPr lang="ar-SA" dirty="0" smtClean="0"/>
              <a:t> شكل الحبيبات المعدنية المؤلفة للصخر</a:t>
            </a:r>
          </a:p>
          <a:p>
            <a:pPr>
              <a:buFont typeface="Arial" pitchFamily="34" charset="0"/>
              <a:buChar char="•"/>
            </a:pPr>
            <a:r>
              <a:rPr lang="ar-SA" dirty="0" smtClean="0"/>
              <a:t>ب</a:t>
            </a:r>
            <a:r>
              <a:rPr lang="en-US" dirty="0" smtClean="0"/>
              <a:t>-</a:t>
            </a:r>
            <a:r>
              <a:rPr lang="ar-SA" dirty="0" smtClean="0"/>
              <a:t> تدرج احجامها</a:t>
            </a:r>
          </a:p>
          <a:p>
            <a:pPr>
              <a:buFont typeface="Arial" pitchFamily="34" charset="0"/>
              <a:buChar char="•"/>
            </a:pPr>
            <a:r>
              <a:rPr lang="ar-SA" dirty="0" smtClean="0"/>
              <a:t>ت </a:t>
            </a:r>
            <a:r>
              <a:rPr lang="en-US" dirty="0" smtClean="0"/>
              <a:t>-</a:t>
            </a:r>
            <a:r>
              <a:rPr lang="ar-SA" dirty="0" smtClean="0"/>
              <a:t>كيفية ترتيبها ورصها</a:t>
            </a:r>
          </a:p>
          <a:p>
            <a:pPr>
              <a:buFont typeface="Arial" pitchFamily="34" charset="0"/>
              <a:buChar char="•"/>
            </a:pPr>
            <a:r>
              <a:rPr lang="ar-SA" dirty="0" smtClean="0"/>
              <a:t>ث</a:t>
            </a:r>
            <a:r>
              <a:rPr lang="en-US" dirty="0" smtClean="0"/>
              <a:t>-</a:t>
            </a:r>
            <a:r>
              <a:rPr lang="ar-SA" dirty="0" smtClean="0"/>
              <a:t> درجة الانضغاط وصلابة هذا الصخر واحتوائها على حبيبات مختلفة -</a:t>
            </a:r>
          </a:p>
          <a:p>
            <a:pPr>
              <a:buFont typeface="Arial" pitchFamily="34" charset="0"/>
              <a:buChar char="•"/>
            </a:pPr>
            <a:r>
              <a:rPr lang="ar-SA" dirty="0" smtClean="0"/>
              <a:t>الحجوم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8671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609600"/>
            <a:ext cx="4305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7191375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7" y="3231497"/>
            <a:ext cx="7658100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9876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95935"/>
            <a:ext cx="7477125" cy="361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724400"/>
            <a:ext cx="527685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6103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04" y="1066800"/>
            <a:ext cx="791527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216" y="3962400"/>
            <a:ext cx="657225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1171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457200"/>
            <a:ext cx="766762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334000"/>
            <a:ext cx="695325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5914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709613"/>
            <a:ext cx="7658100" cy="543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619750"/>
            <a:ext cx="12763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0610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609600"/>
            <a:ext cx="7543799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181600"/>
            <a:ext cx="7620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7298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54754"/>
            <a:ext cx="8686800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867400"/>
            <a:ext cx="586740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18" y="1028701"/>
            <a:ext cx="697006" cy="266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6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141</TotalTime>
  <Words>75</Words>
  <Application>Microsoft Office PowerPoint</Application>
  <PresentationFormat>عرض على الشاشة (3:4)‏</PresentationFormat>
  <Paragraphs>17</Paragraphs>
  <Slides>12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تدفق</vt:lpstr>
      <vt:lpstr>الخواص الفيزيائية للصخور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الخواص الفيزيائية للصخور</dc:title>
  <dc:creator>IK</dc:creator>
  <cp:lastModifiedBy>IK</cp:lastModifiedBy>
  <cp:revision>6</cp:revision>
  <dcterms:created xsi:type="dcterms:W3CDTF">2020-02-16T17:13:49Z</dcterms:created>
  <dcterms:modified xsi:type="dcterms:W3CDTF">2020-02-16T19:35:40Z</dcterms:modified>
</cp:coreProperties>
</file>